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2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FCAA3-A0AE-1D45-9A76-E02B6E90505D}" type="datetimeFigureOut">
              <a:rPr lang="sk-SK" smtClean="0"/>
              <a:t>17.3.21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4FEB7-F214-494C-AD08-C9F31BFBB2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494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16E-A3D0-534E-83BE-5738D80A138C}" type="datetimeFigureOut">
              <a:rPr lang="sk-SK" smtClean="0"/>
              <a:t>17.3.21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026A-6E93-3D4A-8523-C4C6BC5F0D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422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16E-A3D0-534E-83BE-5738D80A138C}" type="datetimeFigureOut">
              <a:rPr lang="sk-SK" smtClean="0"/>
              <a:t>17.3.21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026A-6E93-3D4A-8523-C4C6BC5F0D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723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16E-A3D0-534E-83BE-5738D80A138C}" type="datetimeFigureOut">
              <a:rPr lang="sk-SK" smtClean="0"/>
              <a:t>17.3.21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026A-6E93-3D4A-8523-C4C6BC5F0D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292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16E-A3D0-534E-83BE-5738D80A138C}" type="datetimeFigureOut">
              <a:rPr lang="sk-SK" smtClean="0"/>
              <a:t>17.3.21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026A-6E93-3D4A-8523-C4C6BC5F0D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954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16E-A3D0-534E-83BE-5738D80A138C}" type="datetimeFigureOut">
              <a:rPr lang="sk-SK" smtClean="0"/>
              <a:t>17.3.21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026A-6E93-3D4A-8523-C4C6BC5F0D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30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16E-A3D0-534E-83BE-5738D80A138C}" type="datetimeFigureOut">
              <a:rPr lang="sk-SK" smtClean="0"/>
              <a:t>17.3.21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026A-6E93-3D4A-8523-C4C6BC5F0D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872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16E-A3D0-534E-83BE-5738D80A138C}" type="datetimeFigureOut">
              <a:rPr lang="sk-SK" smtClean="0"/>
              <a:t>17.3.21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026A-6E93-3D4A-8523-C4C6BC5F0D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658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16E-A3D0-534E-83BE-5738D80A138C}" type="datetimeFigureOut">
              <a:rPr lang="sk-SK" smtClean="0"/>
              <a:t>17.3.21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026A-6E93-3D4A-8523-C4C6BC5F0D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293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16E-A3D0-534E-83BE-5738D80A138C}" type="datetimeFigureOut">
              <a:rPr lang="sk-SK" smtClean="0"/>
              <a:t>17.3.21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026A-6E93-3D4A-8523-C4C6BC5F0D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478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16E-A3D0-534E-83BE-5738D80A138C}" type="datetimeFigureOut">
              <a:rPr lang="sk-SK" smtClean="0"/>
              <a:t>17.3.21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026A-6E93-3D4A-8523-C4C6BC5F0D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975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F16E-A3D0-534E-83BE-5738D80A138C}" type="datetimeFigureOut">
              <a:rPr lang="sk-SK" smtClean="0"/>
              <a:t>17.3.21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026A-6E93-3D4A-8523-C4C6BC5F0D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694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AF16E-A3D0-534E-83BE-5738D80A138C}" type="datetimeFigureOut">
              <a:rPr lang="sk-SK" smtClean="0"/>
              <a:t>17.3.21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7026A-6E93-3D4A-8523-C4C6BC5F0D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6426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4236E-EC28-0A42-9CB6-9A09E7C63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0"/>
            <a:ext cx="3078480" cy="2812733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sk-SK" b="1" dirty="0"/>
              <a:t>Krížová cesta</a:t>
            </a:r>
            <a:br>
              <a:rPr lang="sk-SK" b="1" dirty="0"/>
            </a:b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B9C707-5547-3145-AAA8-3393F3EB7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7000" y="0"/>
            <a:ext cx="2687320" cy="2274570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z="4400" b="1" dirty="0"/>
              <a:t>S PANNOU MÁRIOU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5D07F4D-3940-6841-8509-BB67340A1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0"/>
            <a:ext cx="584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08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D9281F-DB72-6840-B7C5-D9F8DE59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7676"/>
            <a:ext cx="2959813" cy="2492073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sk-SK" b="1" dirty="0"/>
              <a:t>9. zastavenie </a:t>
            </a:r>
            <a:r>
              <a:rPr lang="sk-SK" b="1" dirty="0" err="1"/>
              <a:t>Pán</a:t>
            </a:r>
            <a:r>
              <a:rPr lang="sk-SK" b="1" dirty="0"/>
              <a:t> </a:t>
            </a:r>
            <a:r>
              <a:rPr lang="sk-SK" b="1" dirty="0" err="1"/>
              <a:t>Ježis</a:t>
            </a:r>
            <a:r>
              <a:rPr lang="sk-SK" b="1" dirty="0"/>
              <a:t>̌ </a:t>
            </a:r>
            <a:r>
              <a:rPr lang="sk-SK" b="1" dirty="0" err="1"/>
              <a:t>pada</a:t>
            </a:r>
            <a:r>
              <a:rPr lang="sk-SK" b="1" dirty="0"/>
              <a:t>́ </a:t>
            </a:r>
            <a:r>
              <a:rPr lang="sk-SK" b="1" dirty="0" err="1"/>
              <a:t>treti</a:t>
            </a:r>
            <a:r>
              <a:rPr lang="sk-SK" b="1" dirty="0"/>
              <a:t>́ </a:t>
            </a:r>
            <a:r>
              <a:rPr lang="sk-SK" b="1" dirty="0" err="1"/>
              <a:t>krát</a:t>
            </a:r>
            <a:r>
              <a:rPr lang="sk-SK" b="1" dirty="0"/>
              <a:t> pod </a:t>
            </a:r>
            <a:r>
              <a:rPr lang="sk-SK" b="1" dirty="0" err="1"/>
              <a:t>krížom</a:t>
            </a:r>
            <a:r>
              <a:rPr lang="sk-SK" b="1" dirty="0"/>
              <a:t>. </a:t>
            </a: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3968DFF-CF15-D54D-9B38-0F270702E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6634" y="-25812"/>
            <a:ext cx="4869950" cy="6882865"/>
          </a:xfrm>
        </p:spPr>
      </p:pic>
    </p:spTree>
    <p:extLst>
      <p:ext uri="{BB962C8B-B14F-4D97-AF65-F5344CB8AC3E}">
        <p14:creationId xmlns:p14="http://schemas.microsoft.com/office/powerpoint/2010/main" val="524925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D482EB-9AD4-6A45-9795-FAF4C3FF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4130" y="1002123"/>
            <a:ext cx="3133618" cy="2563010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sk-SK" b="1" dirty="0"/>
              <a:t>10.zastavenie </a:t>
            </a:r>
            <a:br>
              <a:rPr lang="sk-SK" b="1" dirty="0"/>
            </a:br>
            <a:r>
              <a:rPr lang="sk-SK" b="1" dirty="0" err="1"/>
              <a:t>Pána</a:t>
            </a:r>
            <a:r>
              <a:rPr lang="sk-SK" b="1" dirty="0"/>
              <a:t> </a:t>
            </a:r>
            <a:r>
              <a:rPr lang="sk-SK" b="1" dirty="0" err="1"/>
              <a:t>Ježiša</a:t>
            </a:r>
            <a:r>
              <a:rPr lang="sk-SK" b="1" dirty="0"/>
              <a:t> </a:t>
            </a:r>
            <a:r>
              <a:rPr lang="sk-SK" b="1" dirty="0" err="1"/>
              <a:t>vyzliekaju</a:t>
            </a:r>
            <a:r>
              <a:rPr lang="sk-SK" b="1" dirty="0"/>
              <a:t>́ zo </a:t>
            </a:r>
            <a:r>
              <a:rPr lang="sk-SK" b="1" dirty="0" err="1"/>
              <a:t>šiat</a:t>
            </a:r>
            <a:r>
              <a:rPr lang="sk-SK" b="1" dirty="0"/>
              <a:t>.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372DF9E-FAB7-5F42-B8C5-36E2B371F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9375" y="-27090"/>
            <a:ext cx="4705564" cy="6901495"/>
          </a:xfrm>
        </p:spPr>
      </p:pic>
    </p:spTree>
    <p:extLst>
      <p:ext uri="{BB962C8B-B14F-4D97-AF65-F5344CB8AC3E}">
        <p14:creationId xmlns:p14="http://schemas.microsoft.com/office/powerpoint/2010/main" val="2029412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7F4231-F0D4-BA4A-A466-E6C3919E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99381"/>
            <a:ext cx="3174714" cy="2080125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sk-SK" b="1" dirty="0"/>
              <a:t>11.zastaveniePána </a:t>
            </a:r>
            <a:r>
              <a:rPr lang="sk-SK" b="1" dirty="0" err="1"/>
              <a:t>Ježiša</a:t>
            </a:r>
            <a:r>
              <a:rPr lang="sk-SK" b="1" dirty="0"/>
              <a:t> </a:t>
            </a:r>
            <a:r>
              <a:rPr lang="sk-SK" b="1" dirty="0" err="1"/>
              <a:t>pribíjaju</a:t>
            </a:r>
            <a:r>
              <a:rPr lang="sk-SK" b="1" dirty="0"/>
              <a:t>́ na </a:t>
            </a:r>
            <a:r>
              <a:rPr lang="sk-SK" b="1" dirty="0" err="1"/>
              <a:t>kríz</a:t>
            </a:r>
            <a:r>
              <a:rPr lang="sk-SK" b="1" dirty="0"/>
              <a:t>̌</a:t>
            </a:r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01164E93-4473-2848-81DB-2F83234C1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4386" y="0"/>
            <a:ext cx="4558908" cy="6853561"/>
          </a:xfrm>
        </p:spPr>
      </p:pic>
    </p:spTree>
    <p:extLst>
      <p:ext uri="{BB962C8B-B14F-4D97-AF65-F5344CB8AC3E}">
        <p14:creationId xmlns:p14="http://schemas.microsoft.com/office/powerpoint/2010/main" val="515557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F754EA-A9D7-404C-BAAB-D4BB8033E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7825" y="293206"/>
            <a:ext cx="3390472" cy="3135794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k-SK" b="1" dirty="0"/>
              <a:t>12.zastaveniePán </a:t>
            </a:r>
            <a:r>
              <a:rPr lang="sk-SK" b="1" dirty="0" err="1"/>
              <a:t>Ježis</a:t>
            </a:r>
            <a:r>
              <a:rPr lang="sk-SK" b="1" dirty="0"/>
              <a:t>̌ zomiera na </a:t>
            </a:r>
            <a:r>
              <a:rPr lang="sk-SK" b="1" dirty="0" err="1"/>
              <a:t>kríži</a:t>
            </a:r>
            <a:r>
              <a:rPr lang="sk-SK" b="1" dirty="0"/>
              <a:t>.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B79867DB-A0A0-F14F-9078-73A7EB091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9649" y="-25703"/>
            <a:ext cx="4685016" cy="6894784"/>
          </a:xfrm>
        </p:spPr>
      </p:pic>
    </p:spTree>
    <p:extLst>
      <p:ext uri="{BB962C8B-B14F-4D97-AF65-F5344CB8AC3E}">
        <p14:creationId xmlns:p14="http://schemas.microsoft.com/office/powerpoint/2010/main" val="396109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B91AF-51E8-AC4C-B901-FD04FC757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5673"/>
            <a:ext cx="3123344" cy="2419172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sk-SK" b="1" dirty="0"/>
              <a:t>13.zastavenie </a:t>
            </a:r>
            <a:r>
              <a:rPr lang="sk-SK" b="1" dirty="0" err="1"/>
              <a:t>Pána</a:t>
            </a:r>
            <a:r>
              <a:rPr lang="sk-SK" b="1" dirty="0"/>
              <a:t> </a:t>
            </a:r>
            <a:r>
              <a:rPr lang="sk-SK" b="1" dirty="0" err="1"/>
              <a:t>Ježiša</a:t>
            </a:r>
            <a:r>
              <a:rPr lang="sk-SK" b="1" dirty="0"/>
              <a:t> </a:t>
            </a:r>
            <a:r>
              <a:rPr lang="sk-SK" b="1" dirty="0" err="1"/>
              <a:t>skladaju</a:t>
            </a:r>
            <a:r>
              <a:rPr lang="sk-SK" b="1" dirty="0"/>
              <a:t>́ z </a:t>
            </a:r>
            <a:r>
              <a:rPr lang="sk-SK" b="1" dirty="0" err="1"/>
              <a:t>kríža</a:t>
            </a:r>
            <a:endParaRPr lang="sk-SK" b="1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C3AEF9C-A42B-FD4D-8202-24E2EA658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8513" y="0"/>
            <a:ext cx="4706700" cy="6879627"/>
          </a:xfrm>
        </p:spPr>
      </p:pic>
    </p:spTree>
    <p:extLst>
      <p:ext uri="{BB962C8B-B14F-4D97-AF65-F5344CB8AC3E}">
        <p14:creationId xmlns:p14="http://schemas.microsoft.com/office/powerpoint/2010/main" val="2405036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8CC307-0C7B-1948-A2CB-E1D2BEC5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452" y="324028"/>
            <a:ext cx="3421295" cy="3104972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k-SK" b="1" dirty="0"/>
              <a:t>14.zastaveniePána </a:t>
            </a:r>
            <a:r>
              <a:rPr lang="sk-SK" b="1" dirty="0" err="1"/>
              <a:t>Ježiša</a:t>
            </a:r>
            <a:r>
              <a:rPr lang="sk-SK" b="1" dirty="0"/>
              <a:t> </a:t>
            </a:r>
            <a:r>
              <a:rPr lang="sk-SK" b="1" dirty="0" err="1"/>
              <a:t>pochovávaju</a:t>
            </a:r>
            <a:r>
              <a:rPr lang="sk-SK" b="1" dirty="0"/>
              <a:t>́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415496CF-D634-0D45-A683-188B1300A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9649" y="-2900"/>
            <a:ext cx="4695289" cy="6870775"/>
          </a:xfrm>
        </p:spPr>
      </p:pic>
    </p:spTree>
    <p:extLst>
      <p:ext uri="{BB962C8B-B14F-4D97-AF65-F5344CB8AC3E}">
        <p14:creationId xmlns:p14="http://schemas.microsoft.com/office/powerpoint/2010/main" val="2341641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9C2B6FF3-4993-B446-B344-FBD6E18109F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48255" y="0"/>
            <a:ext cx="7974013" cy="6858000"/>
          </a:xfrm>
        </p:spPr>
      </p:pic>
    </p:spTree>
    <p:extLst>
      <p:ext uri="{BB962C8B-B14F-4D97-AF65-F5344CB8AC3E}">
        <p14:creationId xmlns:p14="http://schemas.microsoft.com/office/powerpoint/2010/main" val="273879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6A47C-7FA5-1147-8BF3-D11378E30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2193" y="482885"/>
            <a:ext cx="4027469" cy="2642073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k-SK" b="1" dirty="0"/>
              <a:t>1. zastavenie </a:t>
            </a:r>
            <a:br>
              <a:rPr lang="sk-SK" b="1" dirty="0"/>
            </a:br>
            <a:r>
              <a:rPr lang="sk-SK" b="1" dirty="0"/>
              <a:t> </a:t>
            </a:r>
            <a:r>
              <a:rPr lang="sk-SK" b="1" dirty="0" err="1"/>
              <a:t>Pán</a:t>
            </a:r>
            <a:r>
              <a:rPr lang="sk-SK" b="1" dirty="0"/>
              <a:t> </a:t>
            </a:r>
            <a:r>
              <a:rPr lang="sk-SK" b="1" dirty="0" err="1"/>
              <a:t>Ježis</a:t>
            </a:r>
            <a:r>
              <a:rPr lang="sk-SK" b="1" dirty="0"/>
              <a:t>̌ je </a:t>
            </a:r>
            <a:r>
              <a:rPr lang="sk-SK" b="1" dirty="0" err="1"/>
              <a:t>odsúdeny</a:t>
            </a:r>
            <a:r>
              <a:rPr lang="sk-SK" b="1" dirty="0"/>
              <a:t>́ na smrť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194E03A-EBA7-8C4A-B2A2-A074C8677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674" y="0"/>
            <a:ext cx="4784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3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61747-EC44-8A43-BCFA-E5B9F1787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793" y="657547"/>
            <a:ext cx="3237216" cy="1557124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sk-SK" b="1" dirty="0"/>
              <a:t>2. zastavenie </a:t>
            </a:r>
            <a:r>
              <a:rPr lang="sk-SK" b="1" dirty="0" err="1"/>
              <a:t>Pán</a:t>
            </a:r>
            <a:r>
              <a:rPr lang="sk-SK" b="1" dirty="0"/>
              <a:t> </a:t>
            </a:r>
            <a:r>
              <a:rPr lang="sk-SK" b="1" dirty="0" err="1"/>
              <a:t>Ježis</a:t>
            </a:r>
            <a:r>
              <a:rPr lang="sk-SK" b="1" dirty="0"/>
              <a:t>̌ berie </a:t>
            </a:r>
            <a:r>
              <a:rPr lang="sk-SK" b="1" dirty="0" err="1"/>
              <a:t>kríz</a:t>
            </a:r>
            <a:r>
              <a:rPr lang="sk-SK" b="1" dirty="0"/>
              <a:t>̌ na svoje plecia</a:t>
            </a:r>
          </a:p>
        </p:txBody>
      </p:sp>
      <p:pic>
        <p:nvPicPr>
          <p:cNvPr id="13" name="Zástupný objekt pre obsah 12">
            <a:extLst>
              <a:ext uri="{FF2B5EF4-FFF2-40B4-BE49-F238E27FC236}">
                <a16:creationId xmlns:a16="http://schemas.microsoft.com/office/drawing/2014/main" id="{86BE8374-AFC8-4241-8FA2-D815D9BDC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5073" y="0"/>
            <a:ext cx="4365711" cy="6871670"/>
          </a:xfrm>
        </p:spPr>
      </p:pic>
    </p:spTree>
    <p:extLst>
      <p:ext uri="{BB962C8B-B14F-4D97-AF65-F5344CB8AC3E}">
        <p14:creationId xmlns:p14="http://schemas.microsoft.com/office/powerpoint/2010/main" val="113923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AB4E79-D411-7A4F-9FC9-26D345F12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48" y="976045"/>
            <a:ext cx="2938408" cy="2691829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sk-SK" b="1" dirty="0"/>
              <a:t>3. zastavenie </a:t>
            </a:r>
            <a:r>
              <a:rPr lang="sk-SK" b="1" dirty="0" err="1"/>
              <a:t>Pán</a:t>
            </a:r>
            <a:r>
              <a:rPr lang="sk-SK" b="1" dirty="0"/>
              <a:t> </a:t>
            </a:r>
            <a:r>
              <a:rPr lang="sk-SK" b="1" dirty="0" err="1"/>
              <a:t>Ježis</a:t>
            </a:r>
            <a:r>
              <a:rPr lang="sk-SK" b="1" dirty="0"/>
              <a:t>̌ </a:t>
            </a:r>
            <a:r>
              <a:rPr lang="sk-SK" b="1" dirty="0" err="1"/>
              <a:t>prvy</a:t>
            </a:r>
            <a:r>
              <a:rPr lang="sk-SK" b="1" dirty="0"/>
              <a:t>́ </a:t>
            </a:r>
            <a:r>
              <a:rPr lang="sk-SK" b="1" dirty="0" err="1"/>
              <a:t>krát</a:t>
            </a:r>
            <a:r>
              <a:rPr lang="sk-SK" b="1" dirty="0"/>
              <a:t> </a:t>
            </a:r>
            <a:r>
              <a:rPr lang="sk-SK" b="1" dirty="0" err="1"/>
              <a:t>pada</a:t>
            </a:r>
            <a:r>
              <a:rPr lang="sk-SK" b="1" dirty="0"/>
              <a:t>́ pod </a:t>
            </a:r>
            <a:r>
              <a:rPr lang="sk-SK" b="1" dirty="0" err="1"/>
              <a:t>krížom</a:t>
            </a:r>
            <a:endParaRPr lang="sk-SK" b="1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E241BD4-1F16-FD45-ABC2-6A85F79AA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7456" y="-1040"/>
            <a:ext cx="4839128" cy="6871563"/>
          </a:xfrm>
        </p:spPr>
      </p:pic>
    </p:spTree>
    <p:extLst>
      <p:ext uri="{BB962C8B-B14F-4D97-AF65-F5344CB8AC3E}">
        <p14:creationId xmlns:p14="http://schemas.microsoft.com/office/powerpoint/2010/main" val="354168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3582F9-D10D-4D4B-8D35-3A1431E56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8133" y="-267128"/>
            <a:ext cx="3358794" cy="4310600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k-SK" b="1" dirty="0"/>
              <a:t>4.zastavenie  </a:t>
            </a:r>
            <a:r>
              <a:rPr lang="sk-SK" b="1" dirty="0" err="1"/>
              <a:t>Pán</a:t>
            </a:r>
            <a:r>
              <a:rPr lang="sk-SK" b="1" dirty="0"/>
              <a:t> </a:t>
            </a:r>
            <a:r>
              <a:rPr lang="sk-SK" b="1" dirty="0" err="1"/>
              <a:t>Ježis</a:t>
            </a:r>
            <a:r>
              <a:rPr lang="sk-SK" b="1" dirty="0"/>
              <a:t>̌ sa </a:t>
            </a:r>
            <a:r>
              <a:rPr lang="sk-SK" b="1" dirty="0" err="1"/>
              <a:t>stretáva</a:t>
            </a:r>
            <a:r>
              <a:rPr lang="sk-SK" b="1" dirty="0"/>
              <a:t> so svojou matkou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24FBB11-7A6E-864D-9795-79B1E6EC4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7730" y="-491"/>
            <a:ext cx="4828854" cy="6881118"/>
          </a:xfrm>
        </p:spPr>
      </p:pic>
    </p:spTree>
    <p:extLst>
      <p:ext uri="{BB962C8B-B14F-4D97-AF65-F5344CB8AC3E}">
        <p14:creationId xmlns:p14="http://schemas.microsoft.com/office/powerpoint/2010/main" val="231770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0F794-2DDD-274E-B052-3ED92DC63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86" y="0"/>
            <a:ext cx="2989779" cy="4214553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sk-SK" b="1" dirty="0"/>
              <a:t>5. zastavenie  </a:t>
            </a:r>
            <a:r>
              <a:rPr lang="sk-SK" b="1" dirty="0" err="1"/>
              <a:t>Šimon</a:t>
            </a:r>
            <a:r>
              <a:rPr lang="sk-SK" b="1" dirty="0"/>
              <a:t> z </a:t>
            </a:r>
            <a:r>
              <a:rPr lang="sk-SK" b="1" dirty="0" err="1"/>
              <a:t>Cyrény</a:t>
            </a:r>
            <a:r>
              <a:rPr lang="sk-SK" b="1" dirty="0"/>
              <a:t> </a:t>
            </a:r>
            <a:r>
              <a:rPr lang="sk-SK" b="1" dirty="0" err="1"/>
              <a:t>pomáha</a:t>
            </a:r>
            <a:r>
              <a:rPr lang="sk-SK" b="1" dirty="0"/>
              <a:t> </a:t>
            </a:r>
            <a:r>
              <a:rPr lang="sk-SK" b="1" dirty="0" err="1"/>
              <a:t>Pánu</a:t>
            </a:r>
            <a:r>
              <a:rPr lang="sk-SK" b="1" dirty="0"/>
              <a:t> </a:t>
            </a:r>
            <a:r>
              <a:rPr lang="sk-SK" b="1" dirty="0" err="1"/>
              <a:t>Ježišovi</a:t>
            </a:r>
            <a:r>
              <a:rPr lang="sk-SK" b="1" dirty="0"/>
              <a:t> </a:t>
            </a:r>
            <a:r>
              <a:rPr lang="sk-SK" b="1" dirty="0" err="1"/>
              <a:t>niest</a:t>
            </a:r>
            <a:r>
              <a:rPr lang="sk-SK" b="1" dirty="0"/>
              <a:t>̌ kríž 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F904A7D-1A30-2B4D-9AF4-327426E50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6085" y="-35720"/>
            <a:ext cx="4921322" cy="6922660"/>
          </a:xfrm>
        </p:spPr>
      </p:pic>
    </p:spTree>
    <p:extLst>
      <p:ext uri="{BB962C8B-B14F-4D97-AF65-F5344CB8AC3E}">
        <p14:creationId xmlns:p14="http://schemas.microsoft.com/office/powerpoint/2010/main" val="2959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2784B5-5BF9-4544-B9A3-C3279C591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017" y="133565"/>
            <a:ext cx="2938409" cy="3195262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sk-SK" b="1" dirty="0"/>
              <a:t>6. zastavenie  Veronika </a:t>
            </a:r>
            <a:r>
              <a:rPr lang="sk-SK" b="1" dirty="0" err="1"/>
              <a:t>podáva</a:t>
            </a:r>
            <a:r>
              <a:rPr lang="sk-SK" b="1" dirty="0"/>
              <a:t> </a:t>
            </a:r>
            <a:r>
              <a:rPr lang="sk-SK" b="1" dirty="0" err="1"/>
              <a:t>Pánu</a:t>
            </a:r>
            <a:r>
              <a:rPr lang="sk-SK" b="1" dirty="0"/>
              <a:t> </a:t>
            </a:r>
            <a:r>
              <a:rPr lang="sk-SK" b="1" dirty="0" err="1"/>
              <a:t>Ježišovi</a:t>
            </a:r>
            <a:r>
              <a:rPr lang="sk-SK" b="1" dirty="0"/>
              <a:t> </a:t>
            </a:r>
            <a:r>
              <a:rPr lang="sk-SK" b="1" dirty="0" err="1"/>
              <a:t>ručník</a:t>
            </a:r>
            <a:endParaRPr lang="sk-SK" b="1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B323B461-F82D-8240-83DA-A192E3A40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4400" y="0"/>
            <a:ext cx="4791635" cy="6868011"/>
          </a:xfrm>
        </p:spPr>
      </p:pic>
    </p:spTree>
    <p:extLst>
      <p:ext uri="{BB962C8B-B14F-4D97-AF65-F5344CB8AC3E}">
        <p14:creationId xmlns:p14="http://schemas.microsoft.com/office/powerpoint/2010/main" val="428779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EC358-4E48-D743-BF4C-A56D715C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16" y="215757"/>
            <a:ext cx="3082248" cy="3349376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k-SK" b="1" dirty="0"/>
              <a:t>7.zastavenie </a:t>
            </a:r>
            <a:r>
              <a:rPr lang="sk-SK" b="1" dirty="0" err="1"/>
              <a:t>Pán</a:t>
            </a:r>
            <a:r>
              <a:rPr lang="sk-SK" b="1" dirty="0"/>
              <a:t> </a:t>
            </a:r>
            <a:r>
              <a:rPr lang="sk-SK" b="1" dirty="0" err="1"/>
              <a:t>Ježis</a:t>
            </a:r>
            <a:r>
              <a:rPr lang="sk-SK" b="1" dirty="0"/>
              <a:t>̌ </a:t>
            </a:r>
            <a:r>
              <a:rPr lang="sk-SK" b="1" dirty="0" err="1"/>
              <a:t>pada</a:t>
            </a:r>
            <a:r>
              <a:rPr lang="sk-SK" b="1" dirty="0"/>
              <a:t>́ po druhý </a:t>
            </a:r>
            <a:r>
              <a:rPr lang="sk-SK" b="1" dirty="0" err="1"/>
              <a:t>krát</a:t>
            </a:r>
            <a:r>
              <a:rPr lang="sk-SK" b="1" dirty="0"/>
              <a:t> pod </a:t>
            </a:r>
            <a:r>
              <a:rPr lang="sk-SK" b="1" dirty="0" err="1"/>
              <a:t>krížom</a:t>
            </a:r>
            <a:r>
              <a:rPr lang="sk-SK" b="1" dirty="0"/>
              <a:t>.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A53EFD3-6515-0F49-9DEC-054F16FAE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8074" y="0"/>
            <a:ext cx="4828509" cy="6880627"/>
          </a:xfrm>
        </p:spPr>
      </p:pic>
    </p:spTree>
    <p:extLst>
      <p:ext uri="{BB962C8B-B14F-4D97-AF65-F5344CB8AC3E}">
        <p14:creationId xmlns:p14="http://schemas.microsoft.com/office/powerpoint/2010/main" val="300380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5BFB45-5077-5146-9A4A-46BC5271A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920" y="297952"/>
            <a:ext cx="3061699" cy="3416746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k-SK" b="1" dirty="0"/>
              <a:t>8.zastavenie  </a:t>
            </a:r>
            <a:r>
              <a:rPr lang="sk-SK" b="1" dirty="0" err="1"/>
              <a:t>Pán</a:t>
            </a:r>
            <a:r>
              <a:rPr lang="sk-SK" b="1" dirty="0"/>
              <a:t> </a:t>
            </a:r>
            <a:r>
              <a:rPr lang="sk-SK" b="1" dirty="0" err="1"/>
              <a:t>Ježis</a:t>
            </a:r>
            <a:r>
              <a:rPr lang="sk-SK" b="1" dirty="0"/>
              <a:t>̌ </a:t>
            </a:r>
            <a:r>
              <a:rPr lang="sk-SK" b="1" dirty="0" err="1"/>
              <a:t>stretáva</a:t>
            </a:r>
            <a:r>
              <a:rPr lang="sk-SK" b="1" dirty="0"/>
              <a:t> </a:t>
            </a:r>
            <a:r>
              <a:rPr lang="sk-SK" b="1" dirty="0" err="1"/>
              <a:t>plačúce</a:t>
            </a:r>
            <a:r>
              <a:rPr lang="sk-SK" b="1" dirty="0"/>
              <a:t> </a:t>
            </a:r>
            <a:r>
              <a:rPr lang="sk-SK" b="1" dirty="0" err="1"/>
              <a:t>ženy</a:t>
            </a:r>
            <a:r>
              <a:rPr lang="sk-SK" b="1" dirty="0"/>
              <a:t>.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9B3B9BED-B463-2F4B-9F56-3D90C2587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1569" y="-4234"/>
            <a:ext cx="4582273" cy="6888685"/>
          </a:xfrm>
        </p:spPr>
      </p:pic>
    </p:spTree>
    <p:extLst>
      <p:ext uri="{BB962C8B-B14F-4D97-AF65-F5344CB8AC3E}">
        <p14:creationId xmlns:p14="http://schemas.microsoft.com/office/powerpoint/2010/main" val="107372154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208</Words>
  <Application>Microsoft Macintosh PowerPoint</Application>
  <PresentationFormat>Širokouhlá</PresentationFormat>
  <Paragraphs>16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Motív balíka Office</vt:lpstr>
      <vt:lpstr>Krížová cesta </vt:lpstr>
      <vt:lpstr>1. zastavenie   Pán Ježiš je odsúdený na smrť</vt:lpstr>
      <vt:lpstr>2. zastavenie Pán Ježiš berie kríž na svoje plecia</vt:lpstr>
      <vt:lpstr>3. zastavenie Pán Ježiš prvý krát padá pod krížom</vt:lpstr>
      <vt:lpstr>4.zastavenie  Pán Ježiš sa stretáva so svojou matkou</vt:lpstr>
      <vt:lpstr>5. zastavenie  Šimon z Cyrény pomáha Pánu Ježišovi niesť kríž </vt:lpstr>
      <vt:lpstr>6. zastavenie  Veronika podáva Pánu Ježišovi ručník</vt:lpstr>
      <vt:lpstr>7.zastavenie Pán Ježiš padá po druhý krát pod krížom.</vt:lpstr>
      <vt:lpstr>8.zastavenie  Pán Ježiš stretáva plačúce ženy.</vt:lpstr>
      <vt:lpstr>9. zastavenie Pán Ježiš padá tretí krát pod krížom. </vt:lpstr>
      <vt:lpstr>10.zastavenie  Pána Ježiša vyzliekajú zo šiat.</vt:lpstr>
      <vt:lpstr>11.zastaveniePána Ježiša pribíjajú na kríž</vt:lpstr>
      <vt:lpstr>12.zastaveniePán Ježiš zomiera na kríži.</vt:lpstr>
      <vt:lpstr>13.zastavenie Pána Ježiša skladajú z kríža</vt:lpstr>
      <vt:lpstr>14.zastaveniePána Ježiša pochovávajú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zastavenie - Pán Ježiš je odsúdený na smrť</dc:title>
  <dc:creator>jozef kohut</dc:creator>
  <cp:lastModifiedBy>jozef kohut</cp:lastModifiedBy>
  <cp:revision>9</cp:revision>
  <dcterms:created xsi:type="dcterms:W3CDTF">2021-03-15T14:47:14Z</dcterms:created>
  <dcterms:modified xsi:type="dcterms:W3CDTF">2021-03-17T07:48:08Z</dcterms:modified>
</cp:coreProperties>
</file>